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45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1" r:id="rId37"/>
    <p:sldId id="322" r:id="rId38"/>
    <p:sldId id="320" r:id="rId39"/>
    <p:sldId id="323" r:id="rId40"/>
    <p:sldId id="324" r:id="rId41"/>
    <p:sldId id="325" r:id="rId42"/>
    <p:sldId id="326" r:id="rId43"/>
    <p:sldId id="26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2021/11/11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png"/><Relationship Id="rId4" Type="http://schemas.openxmlformats.org/officeDocument/2006/relationships/image" Target="../media/image3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4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4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5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1.0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2.0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2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确认数据源没有问题：温度分布、最大最小差异等，作图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一行代码少写一个数字造成的惨剧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25037"/>
              </p:ext>
            </p:extLst>
          </p:nvPr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8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特征空间的连线方向变得正常了，但效果仍不明显，没有统一的趋势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考虑发射率的结果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3A281-AD79-4A5F-BAFA-F363B858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6" r="8698" b="1666"/>
          <a:stretch/>
        </p:blipFill>
        <p:spPr>
          <a:xfrm>
            <a:off x="637840" y="2372050"/>
            <a:ext cx="3645093" cy="28072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B981F2-8E45-4673-8058-EB6A5E35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9125" r="8230" b="1875"/>
          <a:stretch/>
        </p:blipFill>
        <p:spPr>
          <a:xfrm>
            <a:off x="8050713" y="2372050"/>
            <a:ext cx="3693053" cy="28072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67C3C1-43BF-40FE-BBF3-EA0AA431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5" r="9114" b="1875"/>
          <a:stretch/>
        </p:blipFill>
        <p:spPr>
          <a:xfrm>
            <a:off x="4348772" y="2372050"/>
            <a:ext cx="3636103" cy="28072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7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82075B-D816-4EF8-BE9E-5EC5F7CA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1025294" y="3404897"/>
            <a:ext cx="2993879" cy="2337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0BF972-64CE-4352-BA34-13DD7144F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9126" r="7875"/>
          <a:stretch/>
        </p:blipFill>
        <p:spPr>
          <a:xfrm>
            <a:off x="1025294" y="1013196"/>
            <a:ext cx="2993878" cy="2303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ABE851-1F59-46E5-A56A-CA68622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9574" r="8580"/>
          <a:stretch/>
        </p:blipFill>
        <p:spPr>
          <a:xfrm>
            <a:off x="4758715" y="3429395"/>
            <a:ext cx="2993878" cy="2312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061487-905C-4018-93ED-694D98AC6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10270" r="8767" b="1288"/>
          <a:stretch/>
        </p:blipFill>
        <p:spPr>
          <a:xfrm>
            <a:off x="4758715" y="1007991"/>
            <a:ext cx="2993878" cy="22861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A9981B-78B1-4C65-AEE1-6D109F485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9243" r="7372"/>
          <a:stretch/>
        </p:blipFill>
        <p:spPr>
          <a:xfrm>
            <a:off x="8270914" y="1035306"/>
            <a:ext cx="2982731" cy="228100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85CCC-7991-4F73-9DAB-2F2457ACA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905" r="8334"/>
          <a:stretch/>
        </p:blipFill>
        <p:spPr>
          <a:xfrm>
            <a:off x="8232789" y="3457215"/>
            <a:ext cx="2993879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不考虑发射率的结果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65691B-7606-4452-A8E2-AD9574BE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4208167" y="2457946"/>
            <a:ext cx="3706450" cy="2893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C3D346-A302-45B0-8803-67F08BFD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7914440" y="2439656"/>
            <a:ext cx="3706452" cy="28934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4ED77E-D5E9-4C34-B419-2A80E46DC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126" r="9114" b="1666"/>
          <a:stretch/>
        </p:blipFill>
        <p:spPr>
          <a:xfrm>
            <a:off x="501717" y="2476540"/>
            <a:ext cx="3706449" cy="27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1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1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1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1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1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1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81023" y="4721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确认数据本身确实适合进行特征空间构建：两种组分差别够大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寻找新地区新数据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组分温度计算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改为一定窗口内的极值（需重构代码），尝试获取更显著的组分温度差异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特征空间构建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修改干湿边提取的代码，尝试获取理想的顶点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382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18295" y="1613763"/>
            <a:ext cx="8722392" cy="250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考虑发射率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2.3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814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37481" y="5552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8069249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特征空间的连线方向向右下倾斜更明显，垂直方向已经可以正常构建特征空间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下方像元较少，因此要考虑用</a:t>
            </a:r>
            <a:r>
              <a:rPr lang="zh-CN" altLang="en-US" sz="1600" dirty="0">
                <a:solidFill>
                  <a:srgbClr val="FF0000"/>
                </a:solidFill>
              </a:rPr>
              <a:t>更好的数据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6995EA-C007-4E79-A364-AA9BD7A0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0" y="2235200"/>
            <a:ext cx="4050368" cy="30377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35F09C-EA8D-47BE-A2AA-0F163CE37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06" y="2235200"/>
            <a:ext cx="4050368" cy="30377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7EB0CC-6060-4340-8BC1-0C653F69B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98" y="2235200"/>
            <a:ext cx="4050368" cy="303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4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0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0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0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0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0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0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361521"/>
            <a:ext cx="8722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山西</a:t>
            </a:r>
            <a:r>
              <a:rPr lang="en-US" altLang="zh-CN" dirty="0"/>
              <a:t>-</a:t>
            </a:r>
            <a:r>
              <a:rPr lang="zh-CN" altLang="en-US" dirty="0"/>
              <a:t>内蒙古，</a:t>
            </a:r>
            <a:r>
              <a:rPr lang="en-US" altLang="zh-CN" dirty="0"/>
              <a:t>3</a:t>
            </a:r>
            <a:r>
              <a:rPr lang="zh-CN" altLang="en-US" dirty="0"/>
              <a:t>景影像（</a:t>
            </a:r>
            <a:r>
              <a:rPr lang="en-US" altLang="zh-CN" dirty="0"/>
              <a:t>2327</a:t>
            </a:r>
            <a:r>
              <a:rPr lang="zh-CN" altLang="en-US" dirty="0"/>
              <a:t>处于</a:t>
            </a:r>
            <a:r>
              <a:rPr lang="en-US" altLang="zh-CN" dirty="0"/>
              <a:t>tile</a:t>
            </a:r>
            <a:r>
              <a:rPr lang="zh-CN" altLang="en-US" dirty="0"/>
              <a:t>边界，暂不使用）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（与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）窗口范围内的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3.0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1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6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3.0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074750" y="1842913"/>
            <a:ext cx="8069249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特征空间的下边方向仍不太好，上下更接近平行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4397358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r>
              <a:rPr lang="en-US" altLang="zh-CN" dirty="0"/>
              <a:t>2318</a:t>
            </a:r>
            <a:r>
              <a:rPr lang="zh-CN" altLang="en-US" dirty="0"/>
              <a:t>、</a:t>
            </a:r>
            <a:r>
              <a:rPr lang="en-US" altLang="zh-CN" dirty="0"/>
              <a:t>2309</a:t>
            </a:r>
            <a:r>
              <a:rPr lang="zh-CN" altLang="en-US" dirty="0"/>
              <a:t>，窗口大小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5913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305528" y="1453854"/>
            <a:ext cx="931892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发现</a:t>
            </a:r>
            <a:r>
              <a:rPr lang="en-US" altLang="zh-CN" dirty="0"/>
              <a:t>CI</a:t>
            </a:r>
            <a:r>
              <a:rPr lang="zh-CN" altLang="en-US" dirty="0"/>
              <a:t>的值与</a:t>
            </a:r>
            <a:r>
              <a:rPr lang="en-US" altLang="zh-CN" dirty="0"/>
              <a:t>NDVI</a:t>
            </a:r>
            <a:r>
              <a:rPr lang="zh-CN" altLang="en-US" dirty="0"/>
              <a:t>的分布特征相反，不解，于是对</a:t>
            </a:r>
            <a:r>
              <a:rPr lang="en-US" altLang="zh-CN" dirty="0"/>
              <a:t>CI</a:t>
            </a:r>
            <a:r>
              <a:rPr lang="zh-CN" altLang="en-US" dirty="0"/>
              <a:t>值进行了拉伸（开方），更接近</a:t>
            </a:r>
            <a:r>
              <a:rPr lang="en-US" altLang="zh-CN" dirty="0"/>
              <a:t>1</a:t>
            </a:r>
          </a:p>
          <a:p>
            <a:pPr>
              <a:spcBef>
                <a:spcPts val="600"/>
              </a:spcBef>
            </a:pP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13399"/>
              </p:ext>
            </p:extLst>
          </p:nvPr>
        </p:nvGraphicFramePr>
        <p:xfrm>
          <a:off x="5994400" y="891751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7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4400" y="891751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8D091226-FDE0-446A-806E-590CA1BB0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15" y="3238644"/>
            <a:ext cx="4078867" cy="3059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F65122-FF7C-4582-B196-97FC9CF4A3B0}"/>
              </a:ext>
            </a:extLst>
          </p:cNvPr>
          <p:cNvSpPr/>
          <p:nvPr/>
        </p:nvSpPr>
        <p:spPr>
          <a:xfrm>
            <a:off x="1305527" y="2429456"/>
            <a:ext cx="6285443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结果更不好了，垂直方向勉强可以有正常的特征空间，倾斜方向三角的顶点在左侧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值还出现了聚集现象，不解，开方的映射应该是平滑的啊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看前面的结果发现也有聚集现象，只是没有这么明显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尝试将</a:t>
            </a:r>
            <a:r>
              <a:rPr lang="en-US" altLang="zh-CN" dirty="0"/>
              <a:t>CI</a:t>
            </a:r>
            <a:r>
              <a:rPr lang="zh-CN" altLang="en-US" dirty="0"/>
              <a:t>取为定值</a:t>
            </a:r>
            <a:r>
              <a:rPr lang="en-US" altLang="zh-CN" dirty="0"/>
              <a:t>1</a:t>
            </a:r>
            <a:r>
              <a:rPr lang="zh-CN" altLang="en-US" dirty="0"/>
              <a:t>，聚集更加明显，说明</a:t>
            </a:r>
            <a:r>
              <a:rPr lang="en-US" altLang="zh-CN" dirty="0"/>
              <a:t>CI</a:t>
            </a:r>
            <a:r>
              <a:rPr lang="zh-CN" altLang="en-US" dirty="0"/>
              <a:t>实际上还起到了对</a:t>
            </a:r>
            <a:r>
              <a:rPr lang="en-US" altLang="zh-CN" dirty="0"/>
              <a:t>FVC</a:t>
            </a:r>
            <a:r>
              <a:rPr lang="zh-CN" altLang="en-US" dirty="0"/>
              <a:t>的平滑作用，遂恢复原始的</a:t>
            </a:r>
            <a:r>
              <a:rPr lang="en-US" altLang="zh-CN" dirty="0"/>
              <a:t>CI</a:t>
            </a:r>
            <a:r>
              <a:rPr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6907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Thoughts - space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9244907" cy="2120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Radiance-FVC</a:t>
            </a:r>
            <a:r>
              <a:rPr lang="zh-CN" altLang="en-US" dirty="0"/>
              <a:t>空间中，左右垂直线点的密集程度对应着裸土与纯植被的辐亮度的密集程度，它们一定满足理想情况的特征吗？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为什么纯植被的辐亮度</a:t>
            </a:r>
            <a:r>
              <a:rPr lang="en-US" altLang="zh-CN" dirty="0"/>
              <a:t>/</a:t>
            </a:r>
            <a:r>
              <a:rPr lang="zh-CN" altLang="en-US" dirty="0"/>
              <a:t>温度应集中在小范围，而纯裸土的大呢？</a:t>
            </a:r>
            <a:r>
              <a:rPr lang="en-US" altLang="zh-CN" dirty="0"/>
              <a:t>——</a:t>
            </a:r>
            <a:r>
              <a:rPr lang="zh-CN" altLang="en-US" dirty="0"/>
              <a:t>需要不同湿度的土壤才能满足条件？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点的位置与构建特征空间时对有效像元的判断有关</a:t>
            </a:r>
            <a:r>
              <a:rPr lang="en-US" altLang="zh-CN" dirty="0"/>
              <a:t>——</a:t>
            </a:r>
            <a:r>
              <a:rPr lang="zh-CN" altLang="en-US" dirty="0"/>
              <a:t>相关参数调整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142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0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305528" y="1453854"/>
            <a:ext cx="93189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考虑纯像元的数值问题，加入等效发射率，相当于在特征空间中加入纯像元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只要有有效植被覆盖度值，并且有两种等效发射率，便可用于构建特征空间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trike="sngStrike" dirty="0"/>
              <a:t>同时提高土壤组分的</a:t>
            </a:r>
            <a:r>
              <a:rPr lang="en-US" altLang="zh-CN" strike="sngStrike" dirty="0"/>
              <a:t>NDVI</a:t>
            </a:r>
            <a:r>
              <a:rPr lang="zh-CN" altLang="en-US" strike="sngStrike" dirty="0"/>
              <a:t>判断阈值</a:t>
            </a:r>
            <a:r>
              <a:rPr lang="en-US" altLang="zh-CN" strike="sngStrike" dirty="0"/>
              <a:t>——0.25</a:t>
            </a:r>
            <a:r>
              <a:rPr lang="zh-CN" altLang="en-US" strike="sngStrike" dirty="0"/>
              <a:t>？</a:t>
            </a:r>
            <a:endParaRPr lang="en-US" altLang="zh-CN" strike="sngStrike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这样会导致很多像元变成无效值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/>
              <a:t>调整有效像元的判断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94400" y="891751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4400" y="891751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173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52508</TotalTime>
  <Words>2122</Words>
  <Application>Microsoft Office PowerPoint</Application>
  <PresentationFormat>宽屏</PresentationFormat>
  <Paragraphs>351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Procedure 2.2</vt:lpstr>
      <vt:lpstr>Results 2.2</vt:lpstr>
      <vt:lpstr>Results 2.2</vt:lpstr>
      <vt:lpstr>Results 2.2</vt:lpstr>
      <vt:lpstr>Results 2.2</vt:lpstr>
      <vt:lpstr>TODOs</vt:lpstr>
      <vt:lpstr>Procedure 2.3</vt:lpstr>
      <vt:lpstr>Results 2.3</vt:lpstr>
      <vt:lpstr>Results 2.3</vt:lpstr>
      <vt:lpstr>Procedure 3.0</vt:lpstr>
      <vt:lpstr>Results 3.0</vt:lpstr>
      <vt:lpstr>Procedure &amp; Results 3.1</vt:lpstr>
      <vt:lpstr>Thoughts - space</vt:lpstr>
      <vt:lpstr>Procedure &amp; Results 3.2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936</cp:revision>
  <dcterms:created xsi:type="dcterms:W3CDTF">2020-11-26T02:32:42Z</dcterms:created>
  <dcterms:modified xsi:type="dcterms:W3CDTF">2021-11-11T11:22:17Z</dcterms:modified>
</cp:coreProperties>
</file>